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890" y="-78"/>
      </p:cViewPr>
      <p:guideLst>
        <p:guide orient="horz" pos="3131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EB45E36-9E79-4D29-AC34-B330D8AAAA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40145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08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1186"/>
            <a:ext cx="5445760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09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09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81F24A6-E61E-4D67-B19F-7575896BE7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3842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1077475A-8562-4920-A098-16F5DE8467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>
          <a:xfrm>
            <a:off x="4165600" y="6400800"/>
            <a:ext cx="651099" cy="32197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A50A74F-1373-4574-9097-65E8CF0054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0"/>
          </p:nvPr>
        </p:nvSpPr>
        <p:spPr>
          <a:xfrm>
            <a:off x="4165600" y="6400800"/>
            <a:ext cx="715493" cy="29621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72A3AD1-8E2B-4E68-90F6-E11557133C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FC980568-E6DD-457A-B1D9-21E9E54BEE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1975" y="323850"/>
            <a:ext cx="80010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337422"/>
            <a:ext cx="800100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82613" y="1003300"/>
            <a:ext cx="7958137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0075" y="64103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20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65600" y="64008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C50C254-FAC8-4207-B27F-94168536047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pic>
        <p:nvPicPr>
          <p:cNvPr id="1031" name="Picture 9" descr="03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1938" y="6484938"/>
            <a:ext cx="500062" cy="23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0" descr="0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38900" y="6497638"/>
            <a:ext cx="2328863" cy="21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8" r:id="rId2"/>
    <p:sldLayoutId id="2147484111" r:id="rId3"/>
    <p:sldLayoutId id="2147484112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GP創英角ｺﾞｼｯｸUB" panose="020B0900000000000000" pitchFamily="50" charset="-128"/>
          <a:ea typeface="HGP創英角ｺﾞｼｯｸUB" panose="020B0900000000000000" pitchFamily="50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 b="1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Font typeface="Wingdings" pitchFamily="2" charset="2"/>
        <a:buChar char="u"/>
        <a:defRPr kumimoji="1" sz="26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1143000" indent="-38100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Font typeface="Wingdings" pitchFamily="2" charset="2"/>
        <a:buChar char="Ø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905000" indent="-38100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Font typeface="Wingdings" pitchFamily="2" charset="2"/>
        <a:buChar char="l"/>
        <a:defRPr kumimoji="1" sz="2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248285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30718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35290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9862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44434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49006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Z:\⑤事務局\●JMRA-ろご\一般社団法人-美創企画110331\JMRAロゴ一式\rogo_2l_bl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810" y="56485"/>
            <a:ext cx="1358280" cy="30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23528" y="168895"/>
            <a:ext cx="5779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JMRA 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アニュアル・カンファレンス</a:t>
            </a:r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スポンサー　申込書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731380"/>
              </p:ext>
            </p:extLst>
          </p:nvPr>
        </p:nvGraphicFramePr>
        <p:xfrm>
          <a:off x="437642" y="643030"/>
          <a:ext cx="8321993" cy="479423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688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724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056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1.</a:t>
                      </a:r>
                      <a:r>
                        <a:rPr kumimoji="1" lang="ja-JP" altLang="en-US" sz="1200" dirty="0"/>
                        <a:t>お申し込み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種類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スポンサー種別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738">
                <a:tc rowSpan="3"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欄の該当項目に○印を</a:t>
                      </a:r>
                      <a:endParaRPr kumimoji="1" lang="en-US" altLang="ja-JP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入れて下さい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カンファレンス・スポンサー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プラチナスポンサー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ゴールドスポンサー　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シルバースポンサー　　　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ブロンズスポンサー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53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イベント・スポンサー</a:t>
                      </a: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資料配布スポンサー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希望する　  （イベント内容：                                          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2.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希望しない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希望する　     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希望しない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18"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イベントスポンサーに関しては、内容を確認の上、請求金額を確定致します。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2086407"/>
                  </a:ext>
                </a:extLst>
              </a:tr>
              <a:tr h="358741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社名・団体名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741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3.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所属部署・役職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741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ご担当者様氏名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741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5.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ご住所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741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741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7.Fax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8.e-mail </a:t>
                      </a:r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アドレス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266391" y="376663"/>
            <a:ext cx="2595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申込日：　　　　　　　年　　　月　　　日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5405544"/>
            <a:ext cx="601318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◆本申込書に記入された個人情報は、スポンサーに必要な全ての連絡・確認事項以外には使用いたしません。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募集数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が予定数に満たされた場合は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、申し訳ございませんが、勝手ながらお申し込み順とさせていただきます。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◆カンファレンス後に請求書をお送りいたします。到着後２週間以内に、下記口座のいずれかにお振込み下さい。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25445" y="6078119"/>
            <a:ext cx="3291286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三菱東京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UFJ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銀行　飯田橋支店　　（普通）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4669542</a:t>
            </a: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みずほ銀行　飯田橋支店　　　　  　（普通）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660769</a:t>
            </a: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（銀行振込時に振込手数料はご負担お願い致します。）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05916" y="5973287"/>
            <a:ext cx="4144213" cy="7617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お問合せ先：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一般社団法人日本マーケティング・リサーチ協会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事務局宛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〒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101-0044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東京都千代田区鍛冶町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1-9-9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石川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LK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300"/>
              </a:spcAft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03-3256-3101  fax:  03-3256-3105</a:t>
            </a:r>
          </a:p>
          <a:p>
            <a:pPr>
              <a:spcAft>
                <a:spcPts val="300"/>
              </a:spcAft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e-mail: office@jmra-net.or.jp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74209" y="5504805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◆申込締切：</a:t>
            </a:r>
            <a:r>
              <a:rPr lang="en-US" altLang="ja-JP" dirty="0" smtClean="0">
                <a:solidFill>
                  <a:srgbClr val="FF0000"/>
                </a:solidFill>
              </a:rPr>
              <a:t>10</a:t>
            </a:r>
            <a:r>
              <a:rPr lang="ja-JP" altLang="en-US" sz="1400" dirty="0" smtClean="0">
                <a:solidFill>
                  <a:srgbClr val="FF0000"/>
                </a:solidFill>
              </a:rPr>
              <a:t>月</a:t>
            </a:r>
            <a:r>
              <a:rPr lang="en-US" altLang="ja-JP" dirty="0" smtClean="0">
                <a:solidFill>
                  <a:srgbClr val="FF0000"/>
                </a:solidFill>
              </a:rPr>
              <a:t>27</a:t>
            </a:r>
            <a:r>
              <a:rPr lang="ja-JP" altLang="en-US" sz="1400" dirty="0" smtClean="0">
                <a:solidFill>
                  <a:srgbClr val="FF0000"/>
                </a:solidFill>
              </a:rPr>
              <a:t>日</a:t>
            </a:r>
            <a:r>
              <a:rPr lang="ja-JP" altLang="en-US" dirty="0" smtClean="0">
                <a:solidFill>
                  <a:srgbClr val="FF0000"/>
                </a:solidFill>
              </a:rPr>
              <a:t>（金）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30529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ＭＳ Ｐゴシック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8961</TotalTime>
  <Words>176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ＭＳ Ｐ明朝</vt:lpstr>
      <vt:lpstr>Arial</vt:lpstr>
      <vt:lpstr>Verdana</vt:lpstr>
      <vt:lpstr>Wingdings</vt:lpstr>
      <vt:lpstr>Profile</vt:lpstr>
      <vt:lpstr>PowerPoint プレゼンテーション</vt:lpstr>
    </vt:vector>
  </TitlesOfParts>
  <Company>JMRA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第19回通常総会</dc:title>
  <dc:creator>jmra-7</dc:creator>
  <cp:lastModifiedBy>uesugi</cp:lastModifiedBy>
  <cp:revision>183</cp:revision>
  <cp:lastPrinted>2017-08-30T08:14:34Z</cp:lastPrinted>
  <dcterms:created xsi:type="dcterms:W3CDTF">2005-05-09T07:44:40Z</dcterms:created>
  <dcterms:modified xsi:type="dcterms:W3CDTF">2017-09-25T05:04:20Z</dcterms:modified>
</cp:coreProperties>
</file>